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1097" r:id="rId84"/>
    <p:sldId id="704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5980" y="1102360"/>
            <a:ext cx="7939405" cy="4491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40815"/>
            <a:ext cx="9390380" cy="4481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" y="1967865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76300" y="1217295"/>
            <a:ext cx="1043940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核心（也就是具体流程）要做什么，以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772025"/>
            <a:ext cx="1024763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79370"/>
            <a:ext cx="9390380" cy="352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163957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097530" y="842645"/>
            <a:ext cx="5118100" cy="639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此时，收集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节点和删除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节点已经完成了，还剩下一个最核心（且繁琐）的操作。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 Alert } from 'ant-design-vue';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console.log(Alert);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你把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删了，那么下面的</a:t>
            </a:r>
            <a:r>
              <a:rPr lang="en-US" altLang="zh-CN" sz="30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console.log(Alert)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，你得把这个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给我补回来才行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14299</Words>
  <Application>WPS 演示</Application>
  <PresentationFormat>宽屏</PresentationFormat>
  <Paragraphs>867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742</cp:revision>
  <dcterms:created xsi:type="dcterms:W3CDTF">2023-03-10T14:59:09Z</dcterms:created>
  <dcterms:modified xsi:type="dcterms:W3CDTF">2023-03-10T14:59:09Z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